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9" r:id="rId6"/>
    <p:sldId id="277" r:id="rId7"/>
    <p:sldId id="320" r:id="rId8"/>
    <p:sldId id="314" r:id="rId9"/>
    <p:sldId id="260" r:id="rId10"/>
    <p:sldId id="315" r:id="rId11"/>
    <p:sldId id="324" r:id="rId12"/>
    <p:sldId id="316" r:id="rId13"/>
    <p:sldId id="317" r:id="rId14"/>
    <p:sldId id="318" r:id="rId15"/>
    <p:sldId id="323" r:id="rId16"/>
    <p:sldId id="319" r:id="rId17"/>
    <p:sldId id="321" r:id="rId18"/>
    <p:sldId id="322" r:id="rId19"/>
    <p:sldId id="29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C9634-2A4E-4028-98F3-9B92885D5BEA}" v="182" dt="2023-10-09T14:12:21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427C9634-2A4E-4028-98F3-9B92885D5BEA}"/>
    <pc:docChg chg="undo custSel addSld delSld modSld">
      <pc:chgData name="Ben Nienhuis" userId="2c6c04f1-77c7-44b5-a463-93386779ab63" providerId="ADAL" clId="{427C9634-2A4E-4028-98F3-9B92885D5BEA}" dt="2023-10-10T13:19:31.056" v="2087" actId="20577"/>
      <pc:docMkLst>
        <pc:docMk/>
      </pc:docMkLst>
      <pc:sldChg chg="addSp delSp modSp mod">
        <pc:chgData name="Ben Nienhuis" userId="2c6c04f1-77c7-44b5-a463-93386779ab63" providerId="ADAL" clId="{427C9634-2A4E-4028-98F3-9B92885D5BEA}" dt="2023-10-09T13:42:16.894" v="657" actId="1076"/>
        <pc:sldMkLst>
          <pc:docMk/>
          <pc:sldMk cId="1650583079" sldId="259"/>
        </pc:sldMkLst>
        <pc:spChg chg="mod">
          <ac:chgData name="Ben Nienhuis" userId="2c6c04f1-77c7-44b5-a463-93386779ab63" providerId="ADAL" clId="{427C9634-2A4E-4028-98F3-9B92885D5BEA}" dt="2023-10-09T09:10:54.918" v="1" actId="13926"/>
          <ac:spMkLst>
            <pc:docMk/>
            <pc:sldMk cId="1650583079" sldId="259"/>
            <ac:spMk id="6" creationId="{0EC80890-B759-1AC9-14D6-6AEC1032B2D9}"/>
          </ac:spMkLst>
        </pc:spChg>
        <pc:picChg chg="add mod">
          <ac:chgData name="Ben Nienhuis" userId="2c6c04f1-77c7-44b5-a463-93386779ab63" providerId="ADAL" clId="{427C9634-2A4E-4028-98F3-9B92885D5BEA}" dt="2023-10-09T13:42:16.894" v="657" actId="1076"/>
          <ac:picMkLst>
            <pc:docMk/>
            <pc:sldMk cId="1650583079" sldId="259"/>
            <ac:picMk id="3" creationId="{B1F185ED-4230-9801-8E92-4F5E9FFD0E31}"/>
          </ac:picMkLst>
        </pc:picChg>
        <pc:picChg chg="del">
          <ac:chgData name="Ben Nienhuis" userId="2c6c04f1-77c7-44b5-a463-93386779ab63" providerId="ADAL" clId="{427C9634-2A4E-4028-98F3-9B92885D5BEA}" dt="2023-10-09T10:45:32.940" v="630" actId="478"/>
          <ac:picMkLst>
            <pc:docMk/>
            <pc:sldMk cId="1650583079" sldId="259"/>
            <ac:picMk id="7" creationId="{ED46B957-F710-0E6E-19C8-FE672A0EDCDE}"/>
          </ac:picMkLst>
        </pc:picChg>
      </pc:sldChg>
      <pc:sldChg chg="modSp add mod">
        <pc:chgData name="Ben Nienhuis" userId="2c6c04f1-77c7-44b5-a463-93386779ab63" providerId="ADAL" clId="{427C9634-2A4E-4028-98F3-9B92885D5BEA}" dt="2023-10-10T12:46:54.728" v="1999" actId="27636"/>
        <pc:sldMkLst>
          <pc:docMk/>
          <pc:sldMk cId="1571492798" sldId="260"/>
        </pc:sldMkLst>
        <pc:spChg chg="mod">
          <ac:chgData name="Ben Nienhuis" userId="2c6c04f1-77c7-44b5-a463-93386779ab63" providerId="ADAL" clId="{427C9634-2A4E-4028-98F3-9B92885D5BEA}" dt="2023-10-10T12:46:54.728" v="1999" actId="27636"/>
          <ac:spMkLst>
            <pc:docMk/>
            <pc:sldMk cId="1571492798" sldId="260"/>
            <ac:spMk id="3" creationId="{00000000-0000-0000-0000-000000000000}"/>
          </ac:spMkLst>
        </pc:spChg>
      </pc:sldChg>
      <pc:sldChg chg="modSp add del mod">
        <pc:chgData name="Ben Nienhuis" userId="2c6c04f1-77c7-44b5-a463-93386779ab63" providerId="ADAL" clId="{427C9634-2A4E-4028-98F3-9B92885D5BEA}" dt="2023-10-09T10:54:15.434" v="638" actId="47"/>
        <pc:sldMkLst>
          <pc:docMk/>
          <pc:sldMk cId="2212640262" sldId="261"/>
        </pc:sldMkLst>
        <pc:spChg chg="mod">
          <ac:chgData name="Ben Nienhuis" userId="2c6c04f1-77c7-44b5-a463-93386779ab63" providerId="ADAL" clId="{427C9634-2A4E-4028-98F3-9B92885D5BEA}" dt="2023-10-09T09:50:47.572" v="112" actId="27636"/>
          <ac:spMkLst>
            <pc:docMk/>
            <pc:sldMk cId="2212640262" sldId="261"/>
            <ac:spMk id="2" creationId="{00000000-0000-0000-0000-000000000000}"/>
          </ac:spMkLst>
        </pc:spChg>
      </pc:sldChg>
      <pc:sldChg chg="addSp modSp add del mod">
        <pc:chgData name="Ben Nienhuis" userId="2c6c04f1-77c7-44b5-a463-93386779ab63" providerId="ADAL" clId="{427C9634-2A4E-4028-98F3-9B92885D5BEA}" dt="2023-10-09T10:54:16.105" v="639" actId="47"/>
        <pc:sldMkLst>
          <pc:docMk/>
          <pc:sldMk cId="622329211" sldId="262"/>
        </pc:sldMkLst>
        <pc:picChg chg="add mod">
          <ac:chgData name="Ben Nienhuis" userId="2c6c04f1-77c7-44b5-a463-93386779ab63" providerId="ADAL" clId="{427C9634-2A4E-4028-98F3-9B92885D5BEA}" dt="2023-10-09T10:21:53.857" v="552" actId="1076"/>
          <ac:picMkLst>
            <pc:docMk/>
            <pc:sldMk cId="622329211" sldId="262"/>
            <ac:picMk id="7" creationId="{FF454048-3A0A-54A8-D6B2-4235B85202FF}"/>
          </ac:picMkLst>
        </pc:picChg>
      </pc:sldChg>
      <pc:sldChg chg="add del">
        <pc:chgData name="Ben Nienhuis" userId="2c6c04f1-77c7-44b5-a463-93386779ab63" providerId="ADAL" clId="{427C9634-2A4E-4028-98F3-9B92885D5BEA}" dt="2023-10-09T10:54:32.653" v="641" actId="47"/>
        <pc:sldMkLst>
          <pc:docMk/>
          <pc:sldMk cId="2923750727" sldId="263"/>
        </pc:sldMkLst>
      </pc:sldChg>
      <pc:sldChg chg="modSp add del mod">
        <pc:chgData name="Ben Nienhuis" userId="2c6c04f1-77c7-44b5-a463-93386779ab63" providerId="ADAL" clId="{427C9634-2A4E-4028-98F3-9B92885D5BEA}" dt="2023-10-09T10:54:35.225" v="642" actId="47"/>
        <pc:sldMkLst>
          <pc:docMk/>
          <pc:sldMk cId="985251594" sldId="264"/>
        </pc:sldMkLst>
        <pc:spChg chg="mod">
          <ac:chgData name="Ben Nienhuis" userId="2c6c04f1-77c7-44b5-a463-93386779ab63" providerId="ADAL" clId="{427C9634-2A4E-4028-98F3-9B92885D5BEA}" dt="2023-10-09T09:50:47.572" v="113" actId="27636"/>
          <ac:spMkLst>
            <pc:docMk/>
            <pc:sldMk cId="985251594" sldId="264"/>
            <ac:spMk id="2" creationId="{00000000-0000-0000-0000-000000000000}"/>
          </ac:spMkLst>
        </pc:spChg>
      </pc:sldChg>
      <pc:sldChg chg="add del">
        <pc:chgData name="Ben Nienhuis" userId="2c6c04f1-77c7-44b5-a463-93386779ab63" providerId="ADAL" clId="{427C9634-2A4E-4028-98F3-9B92885D5BEA}" dt="2023-10-09T10:54:36.148" v="643" actId="47"/>
        <pc:sldMkLst>
          <pc:docMk/>
          <pc:sldMk cId="1310888788" sldId="265"/>
        </pc:sldMkLst>
      </pc:sldChg>
      <pc:sldChg chg="modSp add del mod">
        <pc:chgData name="Ben Nienhuis" userId="2c6c04f1-77c7-44b5-a463-93386779ab63" providerId="ADAL" clId="{427C9634-2A4E-4028-98F3-9B92885D5BEA}" dt="2023-10-09T10:54:37.400" v="644" actId="47"/>
        <pc:sldMkLst>
          <pc:docMk/>
          <pc:sldMk cId="432594202" sldId="266"/>
        </pc:sldMkLst>
        <pc:spChg chg="mod">
          <ac:chgData name="Ben Nienhuis" userId="2c6c04f1-77c7-44b5-a463-93386779ab63" providerId="ADAL" clId="{427C9634-2A4E-4028-98F3-9B92885D5BEA}" dt="2023-10-09T09:50:47.586" v="114" actId="27636"/>
          <ac:spMkLst>
            <pc:docMk/>
            <pc:sldMk cId="432594202" sldId="266"/>
            <ac:spMk id="2" creationId="{00000000-0000-0000-0000-000000000000}"/>
          </ac:spMkLst>
        </pc:spChg>
      </pc:sldChg>
      <pc:sldChg chg="add del">
        <pc:chgData name="Ben Nienhuis" userId="2c6c04f1-77c7-44b5-a463-93386779ab63" providerId="ADAL" clId="{427C9634-2A4E-4028-98F3-9B92885D5BEA}" dt="2023-10-09T10:54:38.766" v="645" actId="47"/>
        <pc:sldMkLst>
          <pc:docMk/>
          <pc:sldMk cId="3422647396" sldId="267"/>
        </pc:sldMkLst>
      </pc:sldChg>
      <pc:sldChg chg="add del">
        <pc:chgData name="Ben Nienhuis" userId="2c6c04f1-77c7-44b5-a463-93386779ab63" providerId="ADAL" clId="{427C9634-2A4E-4028-98F3-9B92885D5BEA}" dt="2023-10-09T10:01:59.943" v="186" actId="47"/>
        <pc:sldMkLst>
          <pc:docMk/>
          <pc:sldMk cId="3340403001" sldId="268"/>
        </pc:sldMkLst>
      </pc:sldChg>
      <pc:sldChg chg="modSp add del mod">
        <pc:chgData name="Ben Nienhuis" userId="2c6c04f1-77c7-44b5-a463-93386779ab63" providerId="ADAL" clId="{427C9634-2A4E-4028-98F3-9B92885D5BEA}" dt="2023-10-09T10:54:17.134" v="640" actId="47"/>
        <pc:sldMkLst>
          <pc:docMk/>
          <pc:sldMk cId="1195338102" sldId="269"/>
        </pc:sldMkLst>
        <pc:spChg chg="mod">
          <ac:chgData name="Ben Nienhuis" userId="2c6c04f1-77c7-44b5-a463-93386779ab63" providerId="ADAL" clId="{427C9634-2A4E-4028-98F3-9B92885D5BEA}" dt="2023-10-09T10:33:41.197" v="622" actId="20577"/>
          <ac:spMkLst>
            <pc:docMk/>
            <pc:sldMk cId="1195338102" sldId="269"/>
            <ac:spMk id="3" creationId="{00000000-0000-0000-0000-000000000000}"/>
          </ac:spMkLst>
        </pc:spChg>
      </pc:sldChg>
      <pc:sldChg chg="addSp delSp modSp mod modAnim">
        <pc:chgData name="Ben Nienhuis" userId="2c6c04f1-77c7-44b5-a463-93386779ab63" providerId="ADAL" clId="{427C9634-2A4E-4028-98F3-9B92885D5BEA}" dt="2023-10-09T10:58:17.200" v="653" actId="1076"/>
        <pc:sldMkLst>
          <pc:docMk/>
          <pc:sldMk cId="1131063906" sldId="277"/>
        </pc:sldMkLst>
        <pc:spChg chg="mod">
          <ac:chgData name="Ben Nienhuis" userId="2c6c04f1-77c7-44b5-a463-93386779ab63" providerId="ADAL" clId="{427C9634-2A4E-4028-98F3-9B92885D5BEA}" dt="2023-10-09T10:58:09.924" v="652" actId="20577"/>
          <ac:spMkLst>
            <pc:docMk/>
            <pc:sldMk cId="1131063906" sldId="277"/>
            <ac:spMk id="6" creationId="{0EC80890-B759-1AC9-14D6-6AEC1032B2D9}"/>
          </ac:spMkLst>
        </pc:spChg>
        <pc:picChg chg="add mod">
          <ac:chgData name="Ben Nienhuis" userId="2c6c04f1-77c7-44b5-a463-93386779ab63" providerId="ADAL" clId="{427C9634-2A4E-4028-98F3-9B92885D5BEA}" dt="2023-10-09T10:58:17.200" v="653" actId="1076"/>
          <ac:picMkLst>
            <pc:docMk/>
            <pc:sldMk cId="1131063906" sldId="277"/>
            <ac:picMk id="4" creationId="{02DA0682-2009-B9DD-080C-30C7FBD52774}"/>
          </ac:picMkLst>
        </pc:picChg>
        <pc:picChg chg="del">
          <ac:chgData name="Ben Nienhuis" userId="2c6c04f1-77c7-44b5-a463-93386779ab63" providerId="ADAL" clId="{427C9634-2A4E-4028-98F3-9B92885D5BEA}" dt="2023-10-09T09:12:18.779" v="109" actId="478"/>
          <ac:picMkLst>
            <pc:docMk/>
            <pc:sldMk cId="1131063906" sldId="277"/>
            <ac:picMk id="5" creationId="{7A4AF102-75F5-758B-A083-31A07E20F249}"/>
          </ac:picMkLst>
        </pc:picChg>
        <pc:picChg chg="del">
          <ac:chgData name="Ben Nienhuis" userId="2c6c04f1-77c7-44b5-a463-93386779ab63" providerId="ADAL" clId="{427C9634-2A4E-4028-98F3-9B92885D5BEA}" dt="2023-10-09T09:12:19.784" v="110" actId="478"/>
          <ac:picMkLst>
            <pc:docMk/>
            <pc:sldMk cId="1131063906" sldId="277"/>
            <ac:picMk id="7" creationId="{8D401F48-A546-702D-ED3F-BE13371BE5A0}"/>
          </ac:picMkLst>
        </pc:picChg>
      </pc:sldChg>
      <pc:sldChg chg="addSp delSp modSp mod">
        <pc:chgData name="Ben Nienhuis" userId="2c6c04f1-77c7-44b5-a463-93386779ab63" providerId="ADAL" clId="{427C9634-2A4E-4028-98F3-9B92885D5BEA}" dt="2023-10-09T10:01:45.976" v="185" actId="1076"/>
        <pc:sldMkLst>
          <pc:docMk/>
          <pc:sldMk cId="1891721347" sldId="294"/>
        </pc:sldMkLst>
        <pc:spChg chg="mod">
          <ac:chgData name="Ben Nienhuis" userId="2c6c04f1-77c7-44b5-a463-93386779ab63" providerId="ADAL" clId="{427C9634-2A4E-4028-98F3-9B92885D5BEA}" dt="2023-10-09T10:00:39.875" v="181" actId="20577"/>
          <ac:spMkLst>
            <pc:docMk/>
            <pc:sldMk cId="1891721347" sldId="294"/>
            <ac:spMk id="6" creationId="{0EC80890-B759-1AC9-14D6-6AEC1032B2D9}"/>
          </ac:spMkLst>
        </pc:spChg>
        <pc:picChg chg="add mod">
          <ac:chgData name="Ben Nienhuis" userId="2c6c04f1-77c7-44b5-a463-93386779ab63" providerId="ADAL" clId="{427C9634-2A4E-4028-98F3-9B92885D5BEA}" dt="2023-10-09T10:01:45.976" v="185" actId="1076"/>
          <ac:picMkLst>
            <pc:docMk/>
            <pc:sldMk cId="1891721347" sldId="294"/>
            <ac:picMk id="3" creationId="{EF2BF73F-D054-0D0E-B3FC-B73FD943D2AC}"/>
          </ac:picMkLst>
        </pc:picChg>
        <pc:picChg chg="del">
          <ac:chgData name="Ben Nienhuis" userId="2c6c04f1-77c7-44b5-a463-93386779ab63" providerId="ADAL" clId="{427C9634-2A4E-4028-98F3-9B92885D5BEA}" dt="2023-10-09T10:00:42.519" v="182" actId="478"/>
          <ac:picMkLst>
            <pc:docMk/>
            <pc:sldMk cId="1891721347" sldId="294"/>
            <ac:picMk id="4" creationId="{52CDC479-D0E1-78D8-7181-0B44D13CA1AA}"/>
          </ac:picMkLst>
        </pc:picChg>
      </pc:sldChg>
      <pc:sldChg chg="del">
        <pc:chgData name="Ben Nienhuis" userId="2c6c04f1-77c7-44b5-a463-93386779ab63" providerId="ADAL" clId="{427C9634-2A4E-4028-98F3-9B92885D5BEA}" dt="2023-10-09T09:57:27.209" v="163" actId="47"/>
        <pc:sldMkLst>
          <pc:docMk/>
          <pc:sldMk cId="84534944" sldId="296"/>
        </pc:sldMkLst>
      </pc:sldChg>
      <pc:sldChg chg="del">
        <pc:chgData name="Ben Nienhuis" userId="2c6c04f1-77c7-44b5-a463-93386779ab63" providerId="ADAL" clId="{427C9634-2A4E-4028-98F3-9B92885D5BEA}" dt="2023-10-09T10:00:25.144" v="174" actId="47"/>
        <pc:sldMkLst>
          <pc:docMk/>
          <pc:sldMk cId="770921078" sldId="298"/>
        </pc:sldMkLst>
      </pc:sldChg>
      <pc:sldChg chg="del">
        <pc:chgData name="Ben Nienhuis" userId="2c6c04f1-77c7-44b5-a463-93386779ab63" providerId="ADAL" clId="{427C9634-2A4E-4028-98F3-9B92885D5BEA}" dt="2023-10-09T10:00:23.307" v="172" actId="47"/>
        <pc:sldMkLst>
          <pc:docMk/>
          <pc:sldMk cId="941114217" sldId="299"/>
        </pc:sldMkLst>
      </pc:sldChg>
      <pc:sldChg chg="del">
        <pc:chgData name="Ben Nienhuis" userId="2c6c04f1-77c7-44b5-a463-93386779ab63" providerId="ADAL" clId="{427C9634-2A4E-4028-98F3-9B92885D5BEA}" dt="2023-10-09T10:00:20.331" v="169" actId="47"/>
        <pc:sldMkLst>
          <pc:docMk/>
          <pc:sldMk cId="3429548414" sldId="300"/>
        </pc:sldMkLst>
      </pc:sldChg>
      <pc:sldChg chg="del">
        <pc:chgData name="Ben Nienhuis" userId="2c6c04f1-77c7-44b5-a463-93386779ab63" providerId="ADAL" clId="{427C9634-2A4E-4028-98F3-9B92885D5BEA}" dt="2023-10-09T09:57:27.508" v="164" actId="47"/>
        <pc:sldMkLst>
          <pc:docMk/>
          <pc:sldMk cId="158206797" sldId="301"/>
        </pc:sldMkLst>
      </pc:sldChg>
      <pc:sldChg chg="del">
        <pc:chgData name="Ben Nienhuis" userId="2c6c04f1-77c7-44b5-a463-93386779ab63" providerId="ADAL" clId="{427C9634-2A4E-4028-98F3-9B92885D5BEA}" dt="2023-10-09T09:57:27.807" v="165" actId="47"/>
        <pc:sldMkLst>
          <pc:docMk/>
          <pc:sldMk cId="2115088019" sldId="302"/>
        </pc:sldMkLst>
      </pc:sldChg>
      <pc:sldChg chg="del">
        <pc:chgData name="Ben Nienhuis" userId="2c6c04f1-77c7-44b5-a463-93386779ab63" providerId="ADAL" clId="{427C9634-2A4E-4028-98F3-9B92885D5BEA}" dt="2023-10-09T09:57:28.358" v="166" actId="47"/>
        <pc:sldMkLst>
          <pc:docMk/>
          <pc:sldMk cId="1313596047" sldId="303"/>
        </pc:sldMkLst>
      </pc:sldChg>
      <pc:sldChg chg="del">
        <pc:chgData name="Ben Nienhuis" userId="2c6c04f1-77c7-44b5-a463-93386779ab63" providerId="ADAL" clId="{427C9634-2A4E-4028-98F3-9B92885D5BEA}" dt="2023-10-09T09:57:28.970" v="167" actId="47"/>
        <pc:sldMkLst>
          <pc:docMk/>
          <pc:sldMk cId="1129461973" sldId="304"/>
        </pc:sldMkLst>
      </pc:sldChg>
      <pc:sldChg chg="del">
        <pc:chgData name="Ben Nienhuis" userId="2c6c04f1-77c7-44b5-a463-93386779ab63" providerId="ADAL" clId="{427C9634-2A4E-4028-98F3-9B92885D5BEA}" dt="2023-10-09T09:57:29.598" v="168" actId="47"/>
        <pc:sldMkLst>
          <pc:docMk/>
          <pc:sldMk cId="199819052" sldId="305"/>
        </pc:sldMkLst>
      </pc:sldChg>
      <pc:sldChg chg="del">
        <pc:chgData name="Ben Nienhuis" userId="2c6c04f1-77c7-44b5-a463-93386779ab63" providerId="ADAL" clId="{427C9634-2A4E-4028-98F3-9B92885D5BEA}" dt="2023-10-09T10:00:22.123" v="170" actId="47"/>
        <pc:sldMkLst>
          <pc:docMk/>
          <pc:sldMk cId="736785870" sldId="306"/>
        </pc:sldMkLst>
      </pc:sldChg>
      <pc:sldChg chg="del">
        <pc:chgData name="Ben Nienhuis" userId="2c6c04f1-77c7-44b5-a463-93386779ab63" providerId="ADAL" clId="{427C9634-2A4E-4028-98F3-9B92885D5BEA}" dt="2023-10-09T10:00:22.611" v="171" actId="47"/>
        <pc:sldMkLst>
          <pc:docMk/>
          <pc:sldMk cId="2416361793" sldId="307"/>
        </pc:sldMkLst>
      </pc:sldChg>
      <pc:sldChg chg="del">
        <pc:chgData name="Ben Nienhuis" userId="2c6c04f1-77c7-44b5-a463-93386779ab63" providerId="ADAL" clId="{427C9634-2A4E-4028-98F3-9B92885D5BEA}" dt="2023-10-09T10:00:24.028" v="173" actId="47"/>
        <pc:sldMkLst>
          <pc:docMk/>
          <pc:sldMk cId="3595793959" sldId="308"/>
        </pc:sldMkLst>
      </pc:sldChg>
      <pc:sldChg chg="del">
        <pc:chgData name="Ben Nienhuis" userId="2c6c04f1-77c7-44b5-a463-93386779ab63" providerId="ADAL" clId="{427C9634-2A4E-4028-98F3-9B92885D5BEA}" dt="2023-10-09T10:00:30.083" v="178" actId="47"/>
        <pc:sldMkLst>
          <pc:docMk/>
          <pc:sldMk cId="783703035" sldId="309"/>
        </pc:sldMkLst>
      </pc:sldChg>
      <pc:sldChg chg="del">
        <pc:chgData name="Ben Nienhuis" userId="2c6c04f1-77c7-44b5-a463-93386779ab63" providerId="ADAL" clId="{427C9634-2A4E-4028-98F3-9B92885D5BEA}" dt="2023-10-09T10:00:26.671" v="175" actId="47"/>
        <pc:sldMkLst>
          <pc:docMk/>
          <pc:sldMk cId="3021110664" sldId="310"/>
        </pc:sldMkLst>
      </pc:sldChg>
      <pc:sldChg chg="del">
        <pc:chgData name="Ben Nienhuis" userId="2c6c04f1-77c7-44b5-a463-93386779ab63" providerId="ADAL" clId="{427C9634-2A4E-4028-98F3-9B92885D5BEA}" dt="2023-10-09T10:00:27.833" v="176" actId="47"/>
        <pc:sldMkLst>
          <pc:docMk/>
          <pc:sldMk cId="978513215" sldId="311"/>
        </pc:sldMkLst>
      </pc:sldChg>
      <pc:sldChg chg="del">
        <pc:chgData name="Ben Nienhuis" userId="2c6c04f1-77c7-44b5-a463-93386779ab63" providerId="ADAL" clId="{427C9634-2A4E-4028-98F3-9B92885D5BEA}" dt="2023-10-09T10:00:29.043" v="177" actId="47"/>
        <pc:sldMkLst>
          <pc:docMk/>
          <pc:sldMk cId="125784188" sldId="312"/>
        </pc:sldMkLst>
      </pc:sldChg>
      <pc:sldChg chg="del">
        <pc:chgData name="Ben Nienhuis" userId="2c6c04f1-77c7-44b5-a463-93386779ab63" providerId="ADAL" clId="{427C9634-2A4E-4028-98F3-9B92885D5BEA}" dt="2023-10-09T10:00:31.037" v="179" actId="47"/>
        <pc:sldMkLst>
          <pc:docMk/>
          <pc:sldMk cId="947209072" sldId="313"/>
        </pc:sldMkLst>
      </pc:sldChg>
      <pc:sldChg chg="addSp delSp modSp add mod modAnim">
        <pc:chgData name="Ben Nienhuis" userId="2c6c04f1-77c7-44b5-a463-93386779ab63" providerId="ADAL" clId="{427C9634-2A4E-4028-98F3-9B92885D5BEA}" dt="2023-10-09T10:08:06.775" v="426"/>
        <pc:sldMkLst>
          <pc:docMk/>
          <pc:sldMk cId="2933852088" sldId="314"/>
        </pc:sldMkLst>
        <pc:spChg chg="mod">
          <ac:chgData name="Ben Nienhuis" userId="2c6c04f1-77c7-44b5-a463-93386779ab63" providerId="ADAL" clId="{427C9634-2A4E-4028-98F3-9B92885D5BEA}" dt="2023-10-09T10:06:14.570" v="415" actId="20577"/>
          <ac:spMkLst>
            <pc:docMk/>
            <pc:sldMk cId="2933852088" sldId="314"/>
            <ac:spMk id="3" creationId="{00000000-0000-0000-0000-000000000000}"/>
          </ac:spMkLst>
        </pc:spChg>
        <pc:picChg chg="del">
          <ac:chgData name="Ben Nienhuis" userId="2c6c04f1-77c7-44b5-a463-93386779ab63" providerId="ADAL" clId="{427C9634-2A4E-4028-98F3-9B92885D5BEA}" dt="2023-10-09T09:53:13.974" v="161" actId="478"/>
          <ac:picMkLst>
            <pc:docMk/>
            <pc:sldMk cId="2933852088" sldId="314"/>
            <ac:picMk id="6" creationId="{00000000-0000-0000-0000-000000000000}"/>
          </ac:picMkLst>
        </pc:picChg>
        <pc:picChg chg="add mod">
          <ac:chgData name="Ben Nienhuis" userId="2c6c04f1-77c7-44b5-a463-93386779ab63" providerId="ADAL" clId="{427C9634-2A4E-4028-98F3-9B92885D5BEA}" dt="2023-10-09T10:07:13.367" v="420" actId="1076"/>
          <ac:picMkLst>
            <pc:docMk/>
            <pc:sldMk cId="2933852088" sldId="314"/>
            <ac:picMk id="6" creationId="{BF68C214-C1C7-42D9-1035-F602E871D003}"/>
          </ac:picMkLst>
        </pc:picChg>
        <pc:picChg chg="add mod">
          <ac:chgData name="Ben Nienhuis" userId="2c6c04f1-77c7-44b5-a463-93386779ab63" providerId="ADAL" clId="{427C9634-2A4E-4028-98F3-9B92885D5BEA}" dt="2023-10-09T10:07:59.224" v="424" actId="14100"/>
          <ac:picMkLst>
            <pc:docMk/>
            <pc:sldMk cId="2933852088" sldId="314"/>
            <ac:picMk id="7" creationId="{5E048909-7981-24AC-DCC7-1AE7550A23A7}"/>
          </ac:picMkLst>
        </pc:picChg>
      </pc:sldChg>
      <pc:sldChg chg="addSp delSp modSp add mod delAnim">
        <pc:chgData name="Ben Nienhuis" userId="2c6c04f1-77c7-44b5-a463-93386779ab63" providerId="ADAL" clId="{427C9634-2A4E-4028-98F3-9B92885D5BEA}" dt="2023-10-10T12:46:36.243" v="1983" actId="313"/>
        <pc:sldMkLst>
          <pc:docMk/>
          <pc:sldMk cId="2731324780" sldId="315"/>
        </pc:sldMkLst>
        <pc:spChg chg="mod">
          <ac:chgData name="Ben Nienhuis" userId="2c6c04f1-77c7-44b5-a463-93386779ab63" providerId="ADAL" clId="{427C9634-2A4E-4028-98F3-9B92885D5BEA}" dt="2023-10-10T12:46:36.243" v="1983" actId="313"/>
          <ac:spMkLst>
            <pc:docMk/>
            <pc:sldMk cId="2731324780" sldId="315"/>
            <ac:spMk id="3" creationId="{00000000-0000-0000-0000-000000000000}"/>
          </ac:spMkLst>
        </pc:spChg>
        <pc:picChg chg="del">
          <ac:chgData name="Ben Nienhuis" userId="2c6c04f1-77c7-44b5-a463-93386779ab63" providerId="ADAL" clId="{427C9634-2A4E-4028-98F3-9B92885D5BEA}" dt="2023-10-09T10:11:48.042" v="466" actId="478"/>
          <ac:picMkLst>
            <pc:docMk/>
            <pc:sldMk cId="2731324780" sldId="315"/>
            <ac:picMk id="6" creationId="{00000000-0000-0000-0000-000000000000}"/>
          </ac:picMkLst>
        </pc:picChg>
        <pc:picChg chg="add mod">
          <ac:chgData name="Ben Nienhuis" userId="2c6c04f1-77c7-44b5-a463-93386779ab63" providerId="ADAL" clId="{427C9634-2A4E-4028-98F3-9B92885D5BEA}" dt="2023-10-10T10:22:26.561" v="1822" actId="14100"/>
          <ac:picMkLst>
            <pc:docMk/>
            <pc:sldMk cId="2731324780" sldId="315"/>
            <ac:picMk id="7" creationId="{5426B778-482F-7A3B-BABA-3C19780BC6CC}"/>
          </ac:picMkLst>
        </pc:picChg>
      </pc:sldChg>
      <pc:sldChg chg="addSp modSp add mod">
        <pc:chgData name="Ben Nienhuis" userId="2c6c04f1-77c7-44b5-a463-93386779ab63" providerId="ADAL" clId="{427C9634-2A4E-4028-98F3-9B92885D5BEA}" dt="2023-10-10T12:48:45.696" v="2083" actId="1076"/>
        <pc:sldMkLst>
          <pc:docMk/>
          <pc:sldMk cId="1409043718" sldId="316"/>
        </pc:sldMkLst>
        <pc:spChg chg="mod">
          <ac:chgData name="Ben Nienhuis" userId="2c6c04f1-77c7-44b5-a463-93386779ab63" providerId="ADAL" clId="{427C9634-2A4E-4028-98F3-9B92885D5BEA}" dt="2023-10-10T12:48:41.626" v="2082" actId="20577"/>
          <ac:spMkLst>
            <pc:docMk/>
            <pc:sldMk cId="1409043718" sldId="316"/>
            <ac:spMk id="3" creationId="{00000000-0000-0000-0000-000000000000}"/>
          </ac:spMkLst>
        </pc:spChg>
        <pc:picChg chg="add mod">
          <ac:chgData name="Ben Nienhuis" userId="2c6c04f1-77c7-44b5-a463-93386779ab63" providerId="ADAL" clId="{427C9634-2A4E-4028-98F3-9B92885D5BEA}" dt="2023-10-10T12:48:45.696" v="2083" actId="1076"/>
          <ac:picMkLst>
            <pc:docMk/>
            <pc:sldMk cId="1409043718" sldId="316"/>
            <ac:picMk id="6" creationId="{07EAB4DD-86DF-EB80-6D75-84F145627640}"/>
          </ac:picMkLst>
        </pc:picChg>
      </pc:sldChg>
      <pc:sldChg chg="addSp modSp add mod">
        <pc:chgData name="Ben Nienhuis" userId="2c6c04f1-77c7-44b5-a463-93386779ab63" providerId="ADAL" clId="{427C9634-2A4E-4028-98F3-9B92885D5BEA}" dt="2023-10-09T10:31:11.733" v="593" actId="22"/>
        <pc:sldMkLst>
          <pc:docMk/>
          <pc:sldMk cId="293526137" sldId="317"/>
        </pc:sldMkLst>
        <pc:spChg chg="mod">
          <ac:chgData name="Ben Nienhuis" userId="2c6c04f1-77c7-44b5-a463-93386779ab63" providerId="ADAL" clId="{427C9634-2A4E-4028-98F3-9B92885D5BEA}" dt="2023-10-09T10:31:08.353" v="592" actId="6549"/>
          <ac:spMkLst>
            <pc:docMk/>
            <pc:sldMk cId="293526137" sldId="317"/>
            <ac:spMk id="3" creationId="{00000000-0000-0000-0000-000000000000}"/>
          </ac:spMkLst>
        </pc:spChg>
        <pc:picChg chg="add">
          <ac:chgData name="Ben Nienhuis" userId="2c6c04f1-77c7-44b5-a463-93386779ab63" providerId="ADAL" clId="{427C9634-2A4E-4028-98F3-9B92885D5BEA}" dt="2023-10-09T10:31:11.733" v="593" actId="22"/>
          <ac:picMkLst>
            <pc:docMk/>
            <pc:sldMk cId="293526137" sldId="317"/>
            <ac:picMk id="7" creationId="{667F3D41-182E-98B6-55AB-9F74E61C3F7D}"/>
          </ac:picMkLst>
        </pc:picChg>
      </pc:sldChg>
      <pc:sldChg chg="addSp delSp modSp add mod">
        <pc:chgData name="Ben Nienhuis" userId="2c6c04f1-77c7-44b5-a463-93386779ab63" providerId="ADAL" clId="{427C9634-2A4E-4028-98F3-9B92885D5BEA}" dt="2023-10-09T10:38:00.125" v="629" actId="1076"/>
        <pc:sldMkLst>
          <pc:docMk/>
          <pc:sldMk cId="434331464" sldId="318"/>
        </pc:sldMkLst>
        <pc:spChg chg="del">
          <ac:chgData name="Ben Nienhuis" userId="2c6c04f1-77c7-44b5-a463-93386779ab63" providerId="ADAL" clId="{427C9634-2A4E-4028-98F3-9B92885D5BEA}" dt="2023-10-09T10:37:42.751" v="625" actId="22"/>
          <ac:spMkLst>
            <pc:docMk/>
            <pc:sldMk cId="434331464" sldId="318"/>
            <ac:spMk id="3" creationId="{00000000-0000-0000-0000-000000000000}"/>
          </ac:spMkLst>
        </pc:spChg>
        <pc:picChg chg="del">
          <ac:chgData name="Ben Nienhuis" userId="2c6c04f1-77c7-44b5-a463-93386779ab63" providerId="ADAL" clId="{427C9634-2A4E-4028-98F3-9B92885D5BEA}" dt="2023-10-09T10:37:40.306" v="624" actId="478"/>
          <ac:picMkLst>
            <pc:docMk/>
            <pc:sldMk cId="434331464" sldId="318"/>
            <ac:picMk id="7" creationId="{667F3D41-182E-98B6-55AB-9F74E61C3F7D}"/>
          </ac:picMkLst>
        </pc:picChg>
        <pc:picChg chg="add mod ord">
          <ac:chgData name="Ben Nienhuis" userId="2c6c04f1-77c7-44b5-a463-93386779ab63" providerId="ADAL" clId="{427C9634-2A4E-4028-98F3-9B92885D5BEA}" dt="2023-10-09T10:38:00.125" v="629" actId="1076"/>
          <ac:picMkLst>
            <pc:docMk/>
            <pc:sldMk cId="434331464" sldId="318"/>
            <ac:picMk id="8" creationId="{C6B2B252-6E0F-2472-EDD0-52E8476BEC21}"/>
          </ac:picMkLst>
        </pc:picChg>
      </pc:sldChg>
      <pc:sldChg chg="addSp delSp modSp add mod">
        <pc:chgData name="Ben Nienhuis" userId="2c6c04f1-77c7-44b5-a463-93386779ab63" providerId="ADAL" clId="{427C9634-2A4E-4028-98F3-9B92885D5BEA}" dt="2023-10-09T14:07:06.408" v="1567" actId="20577"/>
        <pc:sldMkLst>
          <pc:docMk/>
          <pc:sldMk cId="3059499453" sldId="319"/>
        </pc:sldMkLst>
        <pc:spChg chg="mod">
          <ac:chgData name="Ben Nienhuis" userId="2c6c04f1-77c7-44b5-a463-93386779ab63" providerId="ADAL" clId="{427C9634-2A4E-4028-98F3-9B92885D5BEA}" dt="2023-10-09T14:02:12.275" v="1193" actId="6549"/>
          <ac:spMkLst>
            <pc:docMk/>
            <pc:sldMk cId="3059499453" sldId="319"/>
            <ac:spMk id="2" creationId="{00000000-0000-0000-0000-000000000000}"/>
          </ac:spMkLst>
        </pc:spChg>
        <pc:spChg chg="del">
          <ac:chgData name="Ben Nienhuis" userId="2c6c04f1-77c7-44b5-a463-93386779ab63" providerId="ADAL" clId="{427C9634-2A4E-4028-98F3-9B92885D5BEA}" dt="2023-10-09T14:06:42.079" v="1555" actId="478"/>
          <ac:spMkLst>
            <pc:docMk/>
            <pc:sldMk cId="3059499453" sldId="319"/>
            <ac:spMk id="4" creationId="{00000000-0000-0000-0000-000000000000}"/>
          </ac:spMkLst>
        </pc:spChg>
        <pc:spChg chg="del">
          <ac:chgData name="Ben Nienhuis" userId="2c6c04f1-77c7-44b5-a463-93386779ab63" providerId="ADAL" clId="{427C9634-2A4E-4028-98F3-9B92885D5BEA}" dt="2023-10-09T13:58:20.937" v="1027" actId="478"/>
          <ac:spMkLst>
            <pc:docMk/>
            <pc:sldMk cId="3059499453" sldId="319"/>
            <ac:spMk id="5" creationId="{00000000-0000-0000-0000-000000000000}"/>
          </ac:spMkLst>
        </pc:spChg>
        <pc:spChg chg="add mod">
          <ac:chgData name="Ben Nienhuis" userId="2c6c04f1-77c7-44b5-a463-93386779ab63" providerId="ADAL" clId="{427C9634-2A4E-4028-98F3-9B92885D5BEA}" dt="2023-10-09T14:07:06.408" v="1567" actId="20577"/>
          <ac:spMkLst>
            <pc:docMk/>
            <pc:sldMk cId="3059499453" sldId="319"/>
            <ac:spMk id="6" creationId="{78C03785-3C8A-9027-2984-562B749B14F1}"/>
          </ac:spMkLst>
        </pc:spChg>
        <pc:spChg chg="add del mod">
          <ac:chgData name="Ben Nienhuis" userId="2c6c04f1-77c7-44b5-a463-93386779ab63" providerId="ADAL" clId="{427C9634-2A4E-4028-98F3-9B92885D5BEA}" dt="2023-10-09T13:58:22.792" v="1028" actId="478"/>
          <ac:spMkLst>
            <pc:docMk/>
            <pc:sldMk cId="3059499453" sldId="319"/>
            <ac:spMk id="13" creationId="{A4FBE805-76A4-7F91-CEDB-AF910807DEEA}"/>
          </ac:spMkLst>
        </pc:spChg>
        <pc:spChg chg="add del mod">
          <ac:chgData name="Ben Nienhuis" userId="2c6c04f1-77c7-44b5-a463-93386779ab63" providerId="ADAL" clId="{427C9634-2A4E-4028-98F3-9B92885D5BEA}" dt="2023-10-09T14:06:44.521" v="1556" actId="478"/>
          <ac:spMkLst>
            <pc:docMk/>
            <pc:sldMk cId="3059499453" sldId="319"/>
            <ac:spMk id="15" creationId="{C7B745F5-C50B-07ED-D276-4D49E8BA638F}"/>
          </ac:spMkLst>
        </pc:spChg>
        <pc:picChg chg="del">
          <ac:chgData name="Ben Nienhuis" userId="2c6c04f1-77c7-44b5-a463-93386779ab63" providerId="ADAL" clId="{427C9634-2A4E-4028-98F3-9B92885D5BEA}" dt="2023-10-09T10:54:48.365" v="647" actId="478"/>
          <ac:picMkLst>
            <pc:docMk/>
            <pc:sldMk cId="3059499453" sldId="319"/>
            <ac:picMk id="8" creationId="{C6B2B252-6E0F-2472-EDD0-52E8476BEC21}"/>
          </ac:picMkLst>
        </pc:picChg>
        <pc:picChg chg="add mod">
          <ac:chgData name="Ben Nienhuis" userId="2c6c04f1-77c7-44b5-a463-93386779ab63" providerId="ADAL" clId="{427C9634-2A4E-4028-98F3-9B92885D5BEA}" dt="2023-10-09T13:55:59.523" v="979" actId="1076"/>
          <ac:picMkLst>
            <pc:docMk/>
            <pc:sldMk cId="3059499453" sldId="319"/>
            <ac:picMk id="9" creationId="{B9B39508-2F96-CB9C-F330-5D3880DB8324}"/>
          </ac:picMkLst>
        </pc:picChg>
        <pc:picChg chg="add mod">
          <ac:chgData name="Ben Nienhuis" userId="2c6c04f1-77c7-44b5-a463-93386779ab63" providerId="ADAL" clId="{427C9634-2A4E-4028-98F3-9B92885D5BEA}" dt="2023-10-09T13:58:15.774" v="1026" actId="14100"/>
          <ac:picMkLst>
            <pc:docMk/>
            <pc:sldMk cId="3059499453" sldId="319"/>
            <ac:picMk id="11" creationId="{5AC4E943-92B4-72AB-D9E5-6A4EE400AEFD}"/>
          </ac:picMkLst>
        </pc:picChg>
      </pc:sldChg>
      <pc:sldChg chg="addSp delSp modSp add mod">
        <pc:chgData name="Ben Nienhuis" userId="2c6c04f1-77c7-44b5-a463-93386779ab63" providerId="ADAL" clId="{427C9634-2A4E-4028-98F3-9B92885D5BEA}" dt="2023-10-09T13:47:07.024" v="702" actId="6549"/>
        <pc:sldMkLst>
          <pc:docMk/>
          <pc:sldMk cId="4249737263" sldId="320"/>
        </pc:sldMkLst>
        <pc:spChg chg="mod">
          <ac:chgData name="Ben Nienhuis" userId="2c6c04f1-77c7-44b5-a463-93386779ab63" providerId="ADAL" clId="{427C9634-2A4E-4028-98F3-9B92885D5BEA}" dt="2023-10-09T13:47:07.024" v="702" actId="6549"/>
          <ac:spMkLst>
            <pc:docMk/>
            <pc:sldMk cId="4249737263" sldId="320"/>
            <ac:spMk id="6" creationId="{0EC80890-B759-1AC9-14D6-6AEC1032B2D9}"/>
          </ac:spMkLst>
        </pc:spChg>
        <pc:picChg chg="del">
          <ac:chgData name="Ben Nienhuis" userId="2c6c04f1-77c7-44b5-a463-93386779ab63" providerId="ADAL" clId="{427C9634-2A4E-4028-98F3-9B92885D5BEA}" dt="2023-10-09T13:45:18.590" v="688" actId="478"/>
          <ac:picMkLst>
            <pc:docMk/>
            <pc:sldMk cId="4249737263" sldId="320"/>
            <ac:picMk id="4" creationId="{02DA0682-2009-B9DD-080C-30C7FBD52774}"/>
          </ac:picMkLst>
        </pc:picChg>
        <pc:picChg chg="add del mod">
          <ac:chgData name="Ben Nienhuis" userId="2c6c04f1-77c7-44b5-a463-93386779ab63" providerId="ADAL" clId="{427C9634-2A4E-4028-98F3-9B92885D5BEA}" dt="2023-10-09T13:46:45.812" v="691" actId="478"/>
          <ac:picMkLst>
            <pc:docMk/>
            <pc:sldMk cId="4249737263" sldId="320"/>
            <ac:picMk id="5" creationId="{FB61E0F7-E1C4-72F8-3A33-414855CB614F}"/>
          </ac:picMkLst>
        </pc:picChg>
        <pc:picChg chg="add mod">
          <ac:chgData name="Ben Nienhuis" userId="2c6c04f1-77c7-44b5-a463-93386779ab63" providerId="ADAL" clId="{427C9634-2A4E-4028-98F3-9B92885D5BEA}" dt="2023-10-09T13:46:55.658" v="693" actId="1076"/>
          <ac:picMkLst>
            <pc:docMk/>
            <pc:sldMk cId="4249737263" sldId="320"/>
            <ac:picMk id="8" creationId="{6904D263-7568-C2DD-8634-7049246FD5E6}"/>
          </ac:picMkLst>
        </pc:picChg>
      </pc:sldChg>
      <pc:sldChg chg="add del">
        <pc:chgData name="Ben Nienhuis" userId="2c6c04f1-77c7-44b5-a463-93386779ab63" providerId="ADAL" clId="{427C9634-2A4E-4028-98F3-9B92885D5BEA}" dt="2023-10-09T13:47:15.470" v="703" actId="47"/>
        <pc:sldMkLst>
          <pc:docMk/>
          <pc:sldMk cId="1108224862" sldId="321"/>
        </pc:sldMkLst>
      </pc:sldChg>
      <pc:sldChg chg="addSp delSp modSp add mod">
        <pc:chgData name="Ben Nienhuis" userId="2c6c04f1-77c7-44b5-a463-93386779ab63" providerId="ADAL" clId="{427C9634-2A4E-4028-98F3-9B92885D5BEA}" dt="2023-10-09T14:06:37.916" v="1554" actId="478"/>
        <pc:sldMkLst>
          <pc:docMk/>
          <pc:sldMk cId="1386878853" sldId="321"/>
        </pc:sldMkLst>
        <pc:spChg chg="mod">
          <ac:chgData name="Ben Nienhuis" userId="2c6c04f1-77c7-44b5-a463-93386779ab63" providerId="ADAL" clId="{427C9634-2A4E-4028-98F3-9B92885D5BEA}" dt="2023-10-09T14:02:32.465" v="1216" actId="6549"/>
          <ac:spMkLst>
            <pc:docMk/>
            <pc:sldMk cId="1386878853" sldId="321"/>
            <ac:spMk id="2" creationId="{00000000-0000-0000-0000-000000000000}"/>
          </ac:spMkLst>
        </pc:spChg>
        <pc:spChg chg="del">
          <ac:chgData name="Ben Nienhuis" userId="2c6c04f1-77c7-44b5-a463-93386779ab63" providerId="ADAL" clId="{427C9634-2A4E-4028-98F3-9B92885D5BEA}" dt="2023-10-09T14:06:35.806" v="1553" actId="478"/>
          <ac:spMkLst>
            <pc:docMk/>
            <pc:sldMk cId="1386878853" sldId="321"/>
            <ac:spMk id="4" creationId="{00000000-0000-0000-0000-000000000000}"/>
          </ac:spMkLst>
        </pc:spChg>
        <pc:spChg chg="mod">
          <ac:chgData name="Ben Nienhuis" userId="2c6c04f1-77c7-44b5-a463-93386779ab63" providerId="ADAL" clId="{427C9634-2A4E-4028-98F3-9B92885D5BEA}" dt="2023-10-09T14:05:57.327" v="1548" actId="20577"/>
          <ac:spMkLst>
            <pc:docMk/>
            <pc:sldMk cId="1386878853" sldId="321"/>
            <ac:spMk id="6" creationId="{78C03785-3C8A-9027-2984-562B749B14F1}"/>
          </ac:spMkLst>
        </pc:spChg>
        <pc:spChg chg="add del mod">
          <ac:chgData name="Ben Nienhuis" userId="2c6c04f1-77c7-44b5-a463-93386779ab63" providerId="ADAL" clId="{427C9634-2A4E-4028-98F3-9B92885D5BEA}" dt="2023-10-09T14:06:37.916" v="1554" actId="478"/>
          <ac:spMkLst>
            <pc:docMk/>
            <pc:sldMk cId="1386878853" sldId="321"/>
            <ac:spMk id="8" creationId="{27FE287C-E930-58EA-0DF1-A9A9DAD61067}"/>
          </ac:spMkLst>
        </pc:spChg>
        <pc:picChg chg="add mod">
          <ac:chgData name="Ben Nienhuis" userId="2c6c04f1-77c7-44b5-a463-93386779ab63" providerId="ADAL" clId="{427C9634-2A4E-4028-98F3-9B92885D5BEA}" dt="2023-10-09T14:06:31.516" v="1552" actId="1076"/>
          <ac:picMkLst>
            <pc:docMk/>
            <pc:sldMk cId="1386878853" sldId="321"/>
            <ac:picMk id="5" creationId="{4D4D93DC-EC03-81B4-347B-6CA931BBF327}"/>
          </ac:picMkLst>
        </pc:picChg>
        <pc:picChg chg="del">
          <ac:chgData name="Ben Nienhuis" userId="2c6c04f1-77c7-44b5-a463-93386779ab63" providerId="ADAL" clId="{427C9634-2A4E-4028-98F3-9B92885D5BEA}" dt="2023-10-09T14:05:10.651" v="1478" actId="478"/>
          <ac:picMkLst>
            <pc:docMk/>
            <pc:sldMk cId="1386878853" sldId="321"/>
            <ac:picMk id="9" creationId="{B9B39508-2F96-CB9C-F330-5D3880DB8324}"/>
          </ac:picMkLst>
        </pc:picChg>
        <pc:picChg chg="del">
          <ac:chgData name="Ben Nienhuis" userId="2c6c04f1-77c7-44b5-a463-93386779ab63" providerId="ADAL" clId="{427C9634-2A4E-4028-98F3-9B92885D5BEA}" dt="2023-10-09T14:05:11.960" v="1479" actId="478"/>
          <ac:picMkLst>
            <pc:docMk/>
            <pc:sldMk cId="1386878853" sldId="321"/>
            <ac:picMk id="11" creationId="{5AC4E943-92B4-72AB-D9E5-6A4EE400AEFD}"/>
          </ac:picMkLst>
        </pc:picChg>
      </pc:sldChg>
      <pc:sldChg chg="addSp delSp modSp add mod">
        <pc:chgData name="Ben Nienhuis" userId="2c6c04f1-77c7-44b5-a463-93386779ab63" providerId="ADAL" clId="{427C9634-2A4E-4028-98F3-9B92885D5BEA}" dt="2023-10-10T13:19:31.056" v="2087" actId="20577"/>
        <pc:sldMkLst>
          <pc:docMk/>
          <pc:sldMk cId="2492443346" sldId="322"/>
        </pc:sldMkLst>
        <pc:spChg chg="mod">
          <ac:chgData name="Ben Nienhuis" userId="2c6c04f1-77c7-44b5-a463-93386779ab63" providerId="ADAL" clId="{427C9634-2A4E-4028-98F3-9B92885D5BEA}" dt="2023-10-10T13:19:31.056" v="2087" actId="20577"/>
          <ac:spMkLst>
            <pc:docMk/>
            <pc:sldMk cId="2492443346" sldId="322"/>
            <ac:spMk id="6" creationId="{78C03785-3C8A-9027-2984-562B749B14F1}"/>
          </ac:spMkLst>
        </pc:spChg>
        <pc:picChg chg="add mod">
          <ac:chgData name="Ben Nienhuis" userId="2c6c04f1-77c7-44b5-a463-93386779ab63" providerId="ADAL" clId="{427C9634-2A4E-4028-98F3-9B92885D5BEA}" dt="2023-10-09T14:12:23.790" v="1817" actId="1076"/>
          <ac:picMkLst>
            <pc:docMk/>
            <pc:sldMk cId="2492443346" sldId="322"/>
            <ac:picMk id="3" creationId="{EDD075CD-EAA7-5605-5692-552746AF5B9B}"/>
          </ac:picMkLst>
        </pc:picChg>
        <pc:picChg chg="del">
          <ac:chgData name="Ben Nienhuis" userId="2c6c04f1-77c7-44b5-a463-93386779ab63" providerId="ADAL" clId="{427C9634-2A4E-4028-98F3-9B92885D5BEA}" dt="2023-10-09T14:07:23.171" v="1570" actId="478"/>
          <ac:picMkLst>
            <pc:docMk/>
            <pc:sldMk cId="2492443346" sldId="322"/>
            <ac:picMk id="5" creationId="{4D4D93DC-EC03-81B4-347B-6CA931BBF327}"/>
          </ac:picMkLst>
        </pc:picChg>
      </pc:sldChg>
      <pc:sldChg chg="addSp delSp modSp add mod">
        <pc:chgData name="Ben Nienhuis" userId="2c6c04f1-77c7-44b5-a463-93386779ab63" providerId="ADAL" clId="{427C9634-2A4E-4028-98F3-9B92885D5BEA}" dt="2023-10-10T10:34:01.690" v="1838" actId="14100"/>
        <pc:sldMkLst>
          <pc:docMk/>
          <pc:sldMk cId="2759245758" sldId="323"/>
        </pc:sldMkLst>
        <pc:spChg chg="del mod">
          <ac:chgData name="Ben Nienhuis" userId="2c6c04f1-77c7-44b5-a463-93386779ab63" providerId="ADAL" clId="{427C9634-2A4E-4028-98F3-9B92885D5BEA}" dt="2023-10-10T10:23:24.390" v="1830" actId="478"/>
          <ac:spMkLst>
            <pc:docMk/>
            <pc:sldMk cId="2759245758" sldId="323"/>
            <ac:spMk id="2" creationId="{00000000-0000-0000-0000-000000000000}"/>
          </ac:spMkLst>
        </pc:spChg>
        <pc:spChg chg="add del mod">
          <ac:chgData name="Ben Nienhuis" userId="2c6c04f1-77c7-44b5-a463-93386779ab63" providerId="ADAL" clId="{427C9634-2A4E-4028-98F3-9B92885D5BEA}" dt="2023-10-10T10:23:23.073" v="1829" actId="478"/>
          <ac:spMkLst>
            <pc:docMk/>
            <pc:sldMk cId="2759245758" sldId="323"/>
            <ac:spMk id="6" creationId="{63B22C7F-1734-A3E7-2AE8-D632FFD561D9}"/>
          </ac:spMkLst>
        </pc:spChg>
        <pc:picChg chg="del">
          <ac:chgData name="Ben Nienhuis" userId="2c6c04f1-77c7-44b5-a463-93386779ab63" providerId="ADAL" clId="{427C9634-2A4E-4028-98F3-9B92885D5BEA}" dt="2023-10-10T10:23:14.580" v="1827" actId="478"/>
          <ac:picMkLst>
            <pc:docMk/>
            <pc:sldMk cId="2759245758" sldId="323"/>
            <ac:picMk id="8" creationId="{C6B2B252-6E0F-2472-EDD0-52E8476BEC21}"/>
          </ac:picMkLst>
        </pc:picChg>
        <pc:picChg chg="add mod">
          <ac:chgData name="Ben Nienhuis" userId="2c6c04f1-77c7-44b5-a463-93386779ab63" providerId="ADAL" clId="{427C9634-2A4E-4028-98F3-9B92885D5BEA}" dt="2023-10-10T10:34:01.690" v="1838" actId="14100"/>
          <ac:picMkLst>
            <pc:docMk/>
            <pc:sldMk cId="2759245758" sldId="323"/>
            <ac:picMk id="9" creationId="{41DB0FEC-BD58-4E09-034E-19192E9D7618}"/>
          </ac:picMkLst>
        </pc:picChg>
      </pc:sldChg>
      <pc:sldChg chg="modSp add mod">
        <pc:chgData name="Ben Nienhuis" userId="2c6c04f1-77c7-44b5-a463-93386779ab63" providerId="ADAL" clId="{427C9634-2A4E-4028-98F3-9B92885D5BEA}" dt="2023-10-10T10:23:50.391" v="1833" actId="14100"/>
        <pc:sldMkLst>
          <pc:docMk/>
          <pc:sldMk cId="1410021132" sldId="324"/>
        </pc:sldMkLst>
        <pc:picChg chg="mod">
          <ac:chgData name="Ben Nienhuis" userId="2c6c04f1-77c7-44b5-a463-93386779ab63" providerId="ADAL" clId="{427C9634-2A4E-4028-98F3-9B92885D5BEA}" dt="2023-10-10T10:23:50.391" v="1833" actId="14100"/>
          <ac:picMkLst>
            <pc:docMk/>
            <pc:sldMk cId="1410021132" sldId="324"/>
            <ac:picMk id="7" creationId="{5426B778-482F-7A3B-BABA-3C19780BC6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83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82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05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plaatje: </a:t>
            </a:r>
            <a:r>
              <a:rPr lang="nl-NL" dirty="0" err="1"/>
              <a:t>Soiltech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81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plaatje: </a:t>
            </a:r>
            <a:r>
              <a:rPr lang="nl-NL" dirty="0" err="1"/>
              <a:t>Soiltech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06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plaatje: </a:t>
            </a:r>
            <a:r>
              <a:rPr lang="nl-NL" dirty="0" err="1"/>
              <a:t>Soiltech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59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plaatje: </a:t>
            </a:r>
            <a:r>
              <a:rPr lang="nl-NL" dirty="0" err="1"/>
              <a:t>Soiltech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67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plaatje: </a:t>
            </a:r>
            <a:r>
              <a:rPr lang="nl-NL" dirty="0" err="1"/>
              <a:t>Soiltech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371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plaatje: </a:t>
            </a:r>
            <a:r>
              <a:rPr lang="nl-NL" dirty="0" err="1"/>
              <a:t>Soiltech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05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Kenniskiem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Kenniskiem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258364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</a:t>
            </a:r>
            <a:r>
              <a:rPr lang="en-US" dirty="0" err="1"/>
              <a:t>Plantsapmeting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Dosering</a:t>
            </a:r>
            <a:r>
              <a:rPr lang="en-US" dirty="0"/>
              <a:t> </a:t>
            </a:r>
            <a:r>
              <a:rPr lang="en-US" dirty="0" err="1"/>
              <a:t>bepalen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7F3D41-182E-98B6-55AB-9F74E61C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5" y="487425"/>
            <a:ext cx="11408129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</a:t>
            </a:r>
            <a:r>
              <a:rPr lang="en-US" dirty="0" err="1"/>
              <a:t>Plantsapmeting</a:t>
            </a: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6B2B252-6E0F-2472-EDD0-52E8476BE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183" y="315244"/>
            <a:ext cx="11523307" cy="6041106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Dosering</a:t>
            </a:r>
            <a:r>
              <a:rPr lang="en-US" dirty="0"/>
              <a:t> </a:t>
            </a:r>
            <a:r>
              <a:rPr lang="en-US" dirty="0" err="1"/>
              <a:t>bepalen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33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Dosering</a:t>
            </a:r>
            <a:r>
              <a:rPr lang="en-US" dirty="0"/>
              <a:t> </a:t>
            </a:r>
            <a:r>
              <a:rPr lang="en-US" dirty="0" err="1"/>
              <a:t>bepalen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1DB0FEC-BD58-4E09-034E-19192E9D7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7" y="372818"/>
            <a:ext cx="7231224" cy="64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4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1.6  </a:t>
            </a:r>
            <a:r>
              <a:rPr lang="en-US" dirty="0" err="1"/>
              <a:t>Mestbeleid</a:t>
            </a:r>
            <a:r>
              <a:rPr lang="en-US" dirty="0"/>
              <a:t> Dunne </a:t>
            </a:r>
            <a:r>
              <a:rPr lang="en-US" dirty="0" err="1"/>
              <a:t>Mest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C03785-3C8A-9027-2984-562B749B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Bemestingmethode</a:t>
            </a:r>
            <a:r>
              <a:rPr lang="nl-NL" dirty="0"/>
              <a:t> : altijd injecteren</a:t>
            </a:r>
          </a:p>
          <a:p>
            <a:endParaRPr lang="nl-NL" dirty="0"/>
          </a:p>
          <a:p>
            <a:r>
              <a:rPr lang="nl-NL" dirty="0"/>
              <a:t>Voor de hoeveelheden kijk naar je naar het analyse rapport</a:t>
            </a:r>
          </a:p>
          <a:p>
            <a:endParaRPr lang="nl-NL" dirty="0"/>
          </a:p>
          <a:p>
            <a:r>
              <a:rPr lang="nl-NL" dirty="0"/>
              <a:t>Hoeveel mag je bemesten?</a:t>
            </a:r>
          </a:p>
          <a:p>
            <a:r>
              <a:rPr lang="nl-NL" dirty="0"/>
              <a:t>Er zijn 3 normen: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Gebruiksnorm dierlijke mest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Gebruiksnorm voor stikstof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Gebruiksnorm voor fosfaat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r>
              <a:rPr lang="nl-NL" dirty="0"/>
              <a:t>Mest uitrijden zie tabel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9B39508-2F96-CB9C-F330-5D3880DB8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760" y="3270781"/>
            <a:ext cx="2537680" cy="147078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AC4E943-92B4-72AB-D9E5-6A4EE400A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835" y="4929113"/>
            <a:ext cx="2537680" cy="16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9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 </a:t>
            </a:r>
            <a:r>
              <a:rPr lang="en-US" dirty="0" err="1"/>
              <a:t>Mestbeleid</a:t>
            </a:r>
            <a:r>
              <a:rPr lang="en-US" dirty="0"/>
              <a:t> </a:t>
            </a:r>
            <a:r>
              <a:rPr lang="en-US" dirty="0" err="1"/>
              <a:t>Vaste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C03785-3C8A-9027-2984-562B749B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Bemestingmethode</a:t>
            </a:r>
            <a:r>
              <a:rPr lang="nl-NL" dirty="0"/>
              <a:t> : op bouwland voor groente teelt of boomkwekerij max 2 lagen en daarna onderwerken. Dat noem je emissiearm.</a:t>
            </a:r>
          </a:p>
          <a:p>
            <a:endParaRPr lang="nl-NL" dirty="0"/>
          </a:p>
          <a:p>
            <a:r>
              <a:rPr lang="nl-NL" dirty="0"/>
              <a:t>Wanneer?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4D93DC-EC03-81B4-347B-6CA931BBF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890" y="3792222"/>
            <a:ext cx="8650492" cy="18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 </a:t>
            </a:r>
            <a:r>
              <a:rPr lang="en-US" dirty="0" err="1"/>
              <a:t>Mestbeleid</a:t>
            </a:r>
            <a:r>
              <a:rPr lang="en-US" dirty="0"/>
              <a:t> </a:t>
            </a:r>
            <a:r>
              <a:rPr lang="en-US" dirty="0" err="1"/>
              <a:t>Vaste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C03785-3C8A-9027-2984-562B749B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Uitzonderingen uitrijden vaste mest:</a:t>
            </a:r>
          </a:p>
          <a:p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Maïs op zand of lössgrond niet na oogst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Bij fruit en plantsoenbomen op zand/löss jaarrond wel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Niet op bevroren of besneeuwd grond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Met water verzadigde grond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Bouwland met meer dan 18% helling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D075CD-EAA7-5605-5692-552746AF5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4681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4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Opdracht   Maak lesbrief 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2BF73F-D054-0D0E-B3FC-B73FD943D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261" y="2681093"/>
            <a:ext cx="5815888" cy="29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 1 15/09 Introductie</a:t>
            </a:r>
          </a:p>
          <a:p>
            <a:r>
              <a:rPr lang="nl-NL" dirty="0"/>
              <a:t>Les 2 22/09 Organische bemesting volle grond</a:t>
            </a:r>
          </a:p>
          <a:p>
            <a:r>
              <a:rPr lang="nl-NL" dirty="0"/>
              <a:t>Les 3 29/09 Organische bemesting substraat</a:t>
            </a:r>
          </a:p>
          <a:p>
            <a:r>
              <a:rPr lang="nl-NL" dirty="0">
                <a:highlight>
                  <a:srgbClr val="FFFF00"/>
                </a:highlight>
              </a:rPr>
              <a:t>Les 4 13/10 Toedienen organische meststoffen</a:t>
            </a:r>
          </a:p>
          <a:p>
            <a:r>
              <a:rPr lang="nl-NL" dirty="0"/>
              <a:t>Les 5 20/10 Milieu en bemesting</a:t>
            </a:r>
          </a:p>
          <a:p>
            <a:r>
              <a:rPr lang="nl-NL" dirty="0"/>
              <a:t>Les 6 03/11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F185ED-4230-9801-8E92-4F5E9FFD0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687" y="447913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Wat gaan we doen vandaag?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We behandelen hoofdstuk 4.1 en 4.2 van dit boekje: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DA0682-2009-B9DD-080C-30C7FBD52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1" y="3244441"/>
            <a:ext cx="3486157" cy="28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6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Organische meststoffen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Wat gaan we doen vandaag?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En we behandelen hoofdstuk 1.6 en 2.4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04D263-7568-C2DD-8634-7049246FD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203" y="3007105"/>
            <a:ext cx="449619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3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</a:t>
            </a:r>
            <a:r>
              <a:rPr lang="en-US" dirty="0" err="1"/>
              <a:t>Ori</a:t>
            </a:r>
            <a:r>
              <a:rPr lang="en-US" dirty="0" err="1">
                <a:latin typeface="DIN Condensed"/>
              </a:rPr>
              <a:t>ë</a:t>
            </a:r>
            <a:r>
              <a:rPr lang="en-US" dirty="0" err="1"/>
              <a:t>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Telers in de grond of in potgrond maken vaak gebruik van voorraadbemesting. </a:t>
            </a:r>
          </a:p>
          <a:p>
            <a:pPr marL="0" indent="0">
              <a:buNone/>
            </a:pPr>
            <a:r>
              <a:rPr lang="nl-NL" dirty="0"/>
              <a:t>Je stopt iets in de grond/substraat en de plant neemt het op.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Maar planten nemen voeding selectief op.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Daarom meten we de voorraad en sturen we bij.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Dosering</a:t>
            </a:r>
            <a:r>
              <a:rPr lang="en-US" dirty="0"/>
              <a:t> </a:t>
            </a:r>
            <a:r>
              <a:rPr lang="en-US" dirty="0" err="1"/>
              <a:t>bepalen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68C214-C1C7-42D9-1035-F602E871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93" y="4574388"/>
            <a:ext cx="1905000" cy="15049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048909-7981-24AC-DCC7-1AE7550A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049" y="4593652"/>
            <a:ext cx="1986449" cy="14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Bemestingsonderzoek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Bij een bemestingsonderzoek van de grond worden de volgende gehalten bepaald:</a:t>
            </a:r>
          </a:p>
          <a:p>
            <a:r>
              <a:rPr lang="nl-NL" dirty="0"/>
              <a:t>pH</a:t>
            </a:r>
          </a:p>
          <a:p>
            <a:r>
              <a:rPr lang="nl-NL" dirty="0"/>
              <a:t>Fosfaat (</a:t>
            </a:r>
            <a:r>
              <a:rPr lang="nl-NL" dirty="0" err="1"/>
              <a:t>Pw</a:t>
            </a:r>
            <a:r>
              <a:rPr lang="nl-NL" dirty="0"/>
              <a:t> en/of </a:t>
            </a:r>
            <a:r>
              <a:rPr lang="nl-NL" dirty="0" err="1"/>
              <a:t>P-Al</a:t>
            </a:r>
            <a:r>
              <a:rPr lang="nl-NL" dirty="0"/>
              <a:t>)</a:t>
            </a:r>
          </a:p>
          <a:p>
            <a:r>
              <a:rPr lang="nl-NL" dirty="0"/>
              <a:t>Kali</a:t>
            </a:r>
          </a:p>
          <a:p>
            <a:r>
              <a:rPr lang="nl-NL" dirty="0"/>
              <a:t>Lutum* (afhankelijk van de grondsoort)</a:t>
            </a:r>
          </a:p>
          <a:p>
            <a:r>
              <a:rPr lang="nl-NL" dirty="0"/>
              <a:t>Koolzure kalk** (afhankelijk van de pH)</a:t>
            </a:r>
          </a:p>
          <a:p>
            <a:r>
              <a:rPr lang="nl-NL" dirty="0"/>
              <a:t>Zoutconcentratie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*bepaald of grond voeding vasthoud</a:t>
            </a:r>
          </a:p>
          <a:p>
            <a:pPr marL="0" indent="0">
              <a:buNone/>
            </a:pPr>
            <a:r>
              <a:rPr lang="nl-NL" dirty="0"/>
              <a:t>**bepaald de pH en keuze meststoffen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Dosering</a:t>
            </a:r>
            <a:r>
              <a:rPr lang="en-US" dirty="0"/>
              <a:t> </a:t>
            </a:r>
            <a:r>
              <a:rPr lang="en-US" dirty="0" err="1"/>
              <a:t>bepalen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069" y="2275714"/>
            <a:ext cx="4768326" cy="35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Bemestingsonderzoek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Bij een substraat en potgrond</a:t>
            </a:r>
          </a:p>
          <a:p>
            <a:pPr marL="0" indent="0">
              <a:buNone/>
            </a:pPr>
            <a:r>
              <a:rPr lang="nl-NL" dirty="0"/>
              <a:t>worden de volgende </a:t>
            </a:r>
          </a:p>
          <a:p>
            <a:pPr marL="0" indent="0">
              <a:buNone/>
            </a:pPr>
            <a:r>
              <a:rPr lang="nl-NL" dirty="0"/>
              <a:t>gehalten bepaald: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Je neemt een monster </a:t>
            </a:r>
          </a:p>
          <a:p>
            <a:pPr marL="0" indent="0">
              <a:buNone/>
            </a:pPr>
            <a:r>
              <a:rPr lang="nl-NL" dirty="0"/>
              <a:t>van de potgrond of drainwater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Dosering</a:t>
            </a:r>
            <a:r>
              <a:rPr lang="en-US" dirty="0"/>
              <a:t> </a:t>
            </a:r>
            <a:r>
              <a:rPr lang="en-US" dirty="0" err="1"/>
              <a:t>bepalen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26B778-482F-7A3B-BABA-3C19780BC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41" y="1116000"/>
            <a:ext cx="6146204" cy="54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2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Bemestingsonderzoek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Bij een substraat en potgrond</a:t>
            </a:r>
          </a:p>
          <a:p>
            <a:pPr marL="0" indent="0">
              <a:buNone/>
            </a:pPr>
            <a:r>
              <a:rPr lang="nl-NL" dirty="0"/>
              <a:t>worden de volgende </a:t>
            </a:r>
          </a:p>
          <a:p>
            <a:pPr marL="0" indent="0">
              <a:buNone/>
            </a:pPr>
            <a:r>
              <a:rPr lang="nl-NL" dirty="0"/>
              <a:t>gehalten bepaald: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Dosering</a:t>
            </a:r>
            <a:r>
              <a:rPr lang="en-US" dirty="0"/>
              <a:t> </a:t>
            </a:r>
            <a:r>
              <a:rPr lang="en-US" dirty="0" err="1"/>
              <a:t>bepalen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26B778-482F-7A3B-BABA-3C19780BC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0" y="369551"/>
            <a:ext cx="7324310" cy="64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2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Bemestingsonderzoek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Er wordt ook steeds een bladmonster genomen. Je weet dan wat de plant werkelijk opneemt. Niet wat in de bodem of substraat zit.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Dosering</a:t>
            </a:r>
            <a:r>
              <a:rPr lang="en-US" dirty="0"/>
              <a:t> </a:t>
            </a:r>
            <a:r>
              <a:rPr lang="en-US" dirty="0" err="1"/>
              <a:t>bepalen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EAB4DD-86DF-EB80-6D75-84F145627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2929200"/>
            <a:ext cx="59626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43718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5" ma:contentTypeDescription="Een nieuw document maken." ma:contentTypeScope="" ma:versionID="83894e93a4a46e8ceca6a2a86e9a0b25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a72ee83338dcd6759214d8b070b6d88f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8381E3-F612-4448-96CB-940EC21E24DD}"/>
</file>

<file path=customXml/itemProps3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1026</TotalTime>
  <Words>461</Words>
  <Application>Microsoft Office PowerPoint</Application>
  <PresentationFormat>Breedbeeld</PresentationFormat>
  <Paragraphs>110</Paragraphs>
  <Slides>16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Avenir Book</vt:lpstr>
      <vt:lpstr>Calibri</vt:lpstr>
      <vt:lpstr>DIN Condensed</vt:lpstr>
      <vt:lpstr>Wingdings</vt:lpstr>
      <vt:lpstr>Achtergroen PP van zone</vt:lpstr>
      <vt:lpstr>PowerPoint-presentatie</vt:lpstr>
      <vt:lpstr>Bemesting Periode 1 23/24</vt:lpstr>
      <vt:lpstr>Organische meststoffen</vt:lpstr>
      <vt:lpstr>Organische meststoffen</vt:lpstr>
      <vt:lpstr>4.1 Oriëntatie</vt:lpstr>
      <vt:lpstr>4.2 Bemestingsonderzoek</vt:lpstr>
      <vt:lpstr>4.2 Bemestingsonderzoek</vt:lpstr>
      <vt:lpstr>4.2 Bemestingsonderzoek</vt:lpstr>
      <vt:lpstr>4.2 Bemestingsonderzoek</vt:lpstr>
      <vt:lpstr>4.4 Plantsapmeting</vt:lpstr>
      <vt:lpstr>4.4 Plantsapmeting</vt:lpstr>
      <vt:lpstr>PowerPoint-presentatie</vt:lpstr>
      <vt:lpstr>1.6  Mestbeleid Dunne Mest</vt:lpstr>
      <vt:lpstr>2.4  Mestbeleid Vaste </vt:lpstr>
      <vt:lpstr>2.4  Mestbeleid Vaste </vt:lpstr>
      <vt:lpstr>Organische meststoffen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6</cp:revision>
  <dcterms:created xsi:type="dcterms:W3CDTF">2021-01-11T10:50:43Z</dcterms:created>
  <dcterms:modified xsi:type="dcterms:W3CDTF">2023-10-10T13:19:40Z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